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822" autoAdjust="0"/>
  </p:normalViewPr>
  <p:slideViewPr>
    <p:cSldViewPr snapToGrid="0">
      <p:cViewPr varScale="1">
        <p:scale>
          <a:sx n="16" d="100"/>
          <a:sy n="16" d="100"/>
        </p:scale>
        <p:origin x="31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BD0BE-3A15-4C58-BD74-9C6601AEE176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1872F-DC64-4ECF-8D04-B0C80D4F33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4666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1872F-DC64-4ECF-8D04-B0C80D4F33B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8343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0835-92AC-41F2-8289-7AB0AADC4DAF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C9BC-674B-4E35-8EE6-E4EE4F733FA4}" type="slidenum">
              <a:rPr lang="pt-BR" smtClean="0"/>
              <a:t>‹nº›</a:t>
            </a:fld>
            <a:endParaRPr lang="pt-BR"/>
          </a:p>
        </p:txBody>
      </p:sp>
      <p:grpSp>
        <p:nvGrpSpPr>
          <p:cNvPr id="18" name="Grupo 17"/>
          <p:cNvGrpSpPr/>
          <p:nvPr userDrawn="1"/>
        </p:nvGrpSpPr>
        <p:grpSpPr>
          <a:xfrm>
            <a:off x="0" y="-1"/>
            <a:ext cx="32399287" cy="6070099"/>
            <a:chOff x="0" y="-1"/>
            <a:chExt cx="32399287" cy="6070099"/>
          </a:xfrm>
        </p:grpSpPr>
        <p:pic>
          <p:nvPicPr>
            <p:cNvPr id="7" name="Imagem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00" r="817" b="17223"/>
            <a:stretch/>
          </p:blipFill>
          <p:spPr>
            <a:xfrm>
              <a:off x="0" y="-1"/>
              <a:ext cx="32399287" cy="6070099"/>
            </a:xfrm>
            <a:prstGeom prst="rect">
              <a:avLst/>
            </a:prstGeom>
          </p:spPr>
        </p:pic>
        <p:pic>
          <p:nvPicPr>
            <p:cNvPr id="9" name="Imagem 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405" r="60220" b="29099"/>
            <a:stretch/>
          </p:blipFill>
          <p:spPr>
            <a:xfrm>
              <a:off x="12420600" y="173051"/>
              <a:ext cx="2294467" cy="3484549"/>
            </a:xfrm>
            <a:prstGeom prst="rect">
              <a:avLst/>
            </a:prstGeom>
          </p:spPr>
        </p:pic>
        <p:pic>
          <p:nvPicPr>
            <p:cNvPr id="10" name="Imagem 9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405" r="60220" b="29099"/>
            <a:stretch/>
          </p:blipFill>
          <p:spPr>
            <a:xfrm>
              <a:off x="14588067" y="71451"/>
              <a:ext cx="2294467" cy="3484549"/>
            </a:xfrm>
            <a:prstGeom prst="rect">
              <a:avLst/>
            </a:prstGeom>
          </p:spPr>
        </p:pic>
        <p:pic>
          <p:nvPicPr>
            <p:cNvPr id="11" name="Imagem 10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405" r="60220" b="29099"/>
            <a:stretch/>
          </p:blipFill>
          <p:spPr>
            <a:xfrm>
              <a:off x="16755534" y="173051"/>
              <a:ext cx="2412999" cy="3664561"/>
            </a:xfrm>
            <a:prstGeom prst="rect">
              <a:avLst/>
            </a:prstGeom>
          </p:spPr>
        </p:pic>
        <p:pic>
          <p:nvPicPr>
            <p:cNvPr id="12" name="Imagem 1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405" r="60220" b="29099"/>
            <a:stretch/>
          </p:blipFill>
          <p:spPr>
            <a:xfrm>
              <a:off x="11726334" y="1476918"/>
              <a:ext cx="2412999" cy="3664561"/>
            </a:xfrm>
            <a:prstGeom prst="rect">
              <a:avLst/>
            </a:prstGeom>
          </p:spPr>
        </p:pic>
        <p:pic>
          <p:nvPicPr>
            <p:cNvPr id="13" name="Imagem 1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405" r="60220" b="29099"/>
            <a:stretch/>
          </p:blipFill>
          <p:spPr>
            <a:xfrm>
              <a:off x="13766801" y="1570051"/>
              <a:ext cx="2412999" cy="3664561"/>
            </a:xfrm>
            <a:prstGeom prst="rect">
              <a:avLst/>
            </a:prstGeom>
          </p:spPr>
        </p:pic>
        <p:pic>
          <p:nvPicPr>
            <p:cNvPr id="14" name="Imagem 1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405" r="60220" b="29099"/>
            <a:stretch/>
          </p:blipFill>
          <p:spPr>
            <a:xfrm>
              <a:off x="16061268" y="1476918"/>
              <a:ext cx="2412999" cy="3664561"/>
            </a:xfrm>
            <a:prstGeom prst="rect">
              <a:avLst/>
            </a:prstGeom>
          </p:spPr>
        </p:pic>
        <p:pic>
          <p:nvPicPr>
            <p:cNvPr id="15" name="Imagem 1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405" r="60220" b="29099"/>
            <a:stretch/>
          </p:blipFill>
          <p:spPr>
            <a:xfrm>
              <a:off x="17482344" y="1523484"/>
              <a:ext cx="2412999" cy="3664561"/>
            </a:xfrm>
            <a:prstGeom prst="rect">
              <a:avLst/>
            </a:prstGeom>
          </p:spPr>
        </p:pic>
        <p:pic>
          <p:nvPicPr>
            <p:cNvPr id="17" name="Imagem 1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77800" y="108415"/>
              <a:ext cx="6580716" cy="5030101"/>
            </a:xfrm>
            <a:prstGeom prst="rect">
              <a:avLst/>
            </a:prstGeom>
          </p:spPr>
        </p:pic>
      </p:grpSp>
      <p:pic>
        <p:nvPicPr>
          <p:cNvPr id="16" name="Imagem 15">
            <a:extLst>
              <a:ext uri="{FF2B5EF4-FFF2-40B4-BE49-F238E27FC236}">
                <a16:creationId xmlns:a16="http://schemas.microsoft.com/office/drawing/2014/main" id="{2BF5A66E-0EF6-1190-CF91-16E79F86AC8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42448274"/>
            <a:ext cx="32399288" cy="752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135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0835-92AC-41F2-8289-7AB0AADC4DAF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C9BC-674B-4E35-8EE6-E4EE4F733F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0086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0835-92AC-41F2-8289-7AB0AADC4DAF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C9BC-674B-4E35-8EE6-E4EE4F733F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1372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0835-92AC-41F2-8289-7AB0AADC4DAF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C9BC-674B-4E35-8EE6-E4EE4F733F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1309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0835-92AC-41F2-8289-7AB0AADC4DAF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C9BC-674B-4E35-8EE6-E4EE4F733F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067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0835-92AC-41F2-8289-7AB0AADC4DAF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C9BC-674B-4E35-8EE6-E4EE4F733F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4369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0835-92AC-41F2-8289-7AB0AADC4DAF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C9BC-674B-4E35-8EE6-E4EE4F733F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1546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0835-92AC-41F2-8289-7AB0AADC4DAF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C9BC-674B-4E35-8EE6-E4EE4F733F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3169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0835-92AC-41F2-8289-7AB0AADC4DAF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C9BC-674B-4E35-8EE6-E4EE4F733F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1311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0835-92AC-41F2-8289-7AB0AADC4DAF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C9BC-674B-4E35-8EE6-E4EE4F733F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8943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0835-92AC-41F2-8289-7AB0AADC4DAF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0C9BC-674B-4E35-8EE6-E4EE4F733F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607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90835-92AC-41F2-8289-7AB0AADC4DAF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0C9BC-674B-4E35-8EE6-E4EE4F733F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9947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81645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1</Words>
  <Application>Microsoft Office PowerPoint</Application>
  <PresentationFormat>Personalizar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NEMA-056034</dc:creator>
  <cp:lastModifiedBy>Mariana Pardi</cp:lastModifiedBy>
  <cp:revision>5</cp:revision>
  <dcterms:created xsi:type="dcterms:W3CDTF">2024-06-10T11:29:36Z</dcterms:created>
  <dcterms:modified xsi:type="dcterms:W3CDTF">2024-06-10T14:34:42Z</dcterms:modified>
</cp:coreProperties>
</file>