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822" autoAdjust="0"/>
  </p:normalViewPr>
  <p:slideViewPr>
    <p:cSldViewPr snapToGrid="0">
      <p:cViewPr varScale="1">
        <p:scale>
          <a:sx n="16" d="100"/>
          <a:sy n="16" d="100"/>
        </p:scale>
        <p:origin x="3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BD0BE-3A15-4C58-BD74-9C6601AEE176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71872F-DC64-4ECF-8D04-B0C80D4F33B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466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476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1135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086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1372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  <p:grpSp>
        <p:nvGrpSpPr>
          <p:cNvPr id="8" name="Grupo 7"/>
          <p:cNvGrpSpPr/>
          <p:nvPr userDrawn="1"/>
        </p:nvGrpSpPr>
        <p:grpSpPr>
          <a:xfrm>
            <a:off x="-84760" y="-1"/>
            <a:ext cx="32484047" cy="3339744"/>
            <a:chOff x="-84760" y="-1"/>
            <a:chExt cx="32484047" cy="3339744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1720"/>
            <a:stretch/>
          </p:blipFill>
          <p:spPr>
            <a:xfrm>
              <a:off x="-84760" y="0"/>
              <a:ext cx="32484047" cy="3339743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 rot="16200000">
              <a:off x="12589990" y="-444409"/>
              <a:ext cx="2469183" cy="3749886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405" r="60220" b="29099"/>
            <a:stretch/>
          </p:blipFill>
          <p:spPr>
            <a:xfrm rot="16200000">
              <a:off x="16182277" y="-640352"/>
              <a:ext cx="2469183" cy="3749886"/>
            </a:xfrm>
            <a:prstGeom prst="rect">
              <a:avLst/>
            </a:prstGeom>
          </p:spPr>
        </p:pic>
        <p:pic>
          <p:nvPicPr>
            <p:cNvPr id="11" name="Imagem 10"/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028" b="41997"/>
            <a:stretch/>
          </p:blipFill>
          <p:spPr>
            <a:xfrm>
              <a:off x="13113347" y="152178"/>
              <a:ext cx="5172355" cy="2317005"/>
            </a:xfrm>
            <a:prstGeom prst="rect">
              <a:avLst/>
            </a:prstGeom>
          </p:spPr>
        </p:pic>
      </p:grpSp>
      <p:pic>
        <p:nvPicPr>
          <p:cNvPr id="12" name="Imagem 11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0" t="72599" r="817" b="17223"/>
          <a:stretch/>
        </p:blipFill>
        <p:spPr>
          <a:xfrm>
            <a:off x="1" y="42454286"/>
            <a:ext cx="32399287" cy="746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309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06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369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1546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316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311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894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607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990835-92AC-41F2-8289-7AB0AADC4DAF}" type="datetimeFigureOut">
              <a:rPr lang="pt-BR" smtClean="0"/>
              <a:t>10/06/2024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0C9BC-674B-4E35-8EE6-E4EE4F733F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9947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373258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NEMA-056034</dc:creator>
  <cp:lastModifiedBy>Mariana Pardi</cp:lastModifiedBy>
  <cp:revision>4</cp:revision>
  <dcterms:created xsi:type="dcterms:W3CDTF">2024-06-10T11:29:36Z</dcterms:created>
  <dcterms:modified xsi:type="dcterms:W3CDTF">2024-06-10T14:33:08Z</dcterms:modified>
</cp:coreProperties>
</file>