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5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01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6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18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64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7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5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34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45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16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02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39BC-B61E-4AF3-AA5F-E77EB48ABCFB}" type="datetimeFigureOut">
              <a:rPr lang="pt-BR" smtClean="0"/>
              <a:t>20/02/2024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C30A-B889-4925-8D22-CB9456576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70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8"/>
            <a:ext cx="9181590" cy="516403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547664" y="177966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8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5075" cy="5143500"/>
          </a:xfrm>
        </p:spPr>
      </p:pic>
    </p:spTree>
    <p:extLst>
      <p:ext uri="{BB962C8B-B14F-4D97-AF65-F5344CB8AC3E}">
        <p14:creationId xmlns:p14="http://schemas.microsoft.com/office/powerpoint/2010/main" val="191717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" name="Espaço Reservado para Conteúdo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896"/>
          </a:xfrm>
        </p:spPr>
      </p:pic>
    </p:spTree>
    <p:extLst>
      <p:ext uri="{BB962C8B-B14F-4D97-AF65-F5344CB8AC3E}">
        <p14:creationId xmlns:p14="http://schemas.microsoft.com/office/powerpoint/2010/main" val="3193670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Apresentação na tela (16:9)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Raphaela Aguiar de Castro</dc:creator>
  <cp:lastModifiedBy>Raphaela Aguiar de Castro</cp:lastModifiedBy>
  <cp:revision>2</cp:revision>
  <dcterms:created xsi:type="dcterms:W3CDTF">2024-02-20T19:39:14Z</dcterms:created>
  <dcterms:modified xsi:type="dcterms:W3CDTF">2024-02-20T19:52:03Z</dcterms:modified>
</cp:coreProperties>
</file>