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658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39BC-B61E-4AF3-AA5F-E77EB48ABCFB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C30A-B889-4925-8D22-CB9456576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701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39BC-B61E-4AF3-AA5F-E77EB48ABCFB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C30A-B889-4925-8D22-CB9456576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496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39BC-B61E-4AF3-AA5F-E77EB48ABCFB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C30A-B889-4925-8D22-CB9456576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392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39BC-B61E-4AF3-AA5F-E77EB48ABCFB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C30A-B889-4925-8D22-CB9456576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318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39BC-B61E-4AF3-AA5F-E77EB48ABCFB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C30A-B889-4925-8D22-CB9456576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464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39BC-B61E-4AF3-AA5F-E77EB48ABCFB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C30A-B889-4925-8D22-CB9456576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67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39BC-B61E-4AF3-AA5F-E77EB48ABCFB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C30A-B889-4925-8D22-CB9456576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5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39BC-B61E-4AF3-AA5F-E77EB48ABCFB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C30A-B889-4925-8D22-CB9456576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34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39BC-B61E-4AF3-AA5F-E77EB48ABCFB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C30A-B889-4925-8D22-CB9456576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45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39BC-B61E-4AF3-AA5F-E77EB48ABCFB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C30A-B889-4925-8D22-CB9456576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616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39BC-B61E-4AF3-AA5F-E77EB48ABCFB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C30A-B889-4925-8D22-CB9456576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027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E39BC-B61E-4AF3-AA5F-E77EB48ABCFB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5C30A-B889-4925-8D22-CB9456576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704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0538"/>
            <a:ext cx="9181590" cy="5164038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547664" y="177966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386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5075" cy="5143500"/>
          </a:xfrm>
        </p:spPr>
      </p:pic>
    </p:spTree>
    <p:extLst>
      <p:ext uri="{BB962C8B-B14F-4D97-AF65-F5344CB8AC3E}">
        <p14:creationId xmlns:p14="http://schemas.microsoft.com/office/powerpoint/2010/main" val="1917177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" name="Espaço Reservado para Conteúdo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896"/>
          </a:xfrm>
        </p:spPr>
      </p:pic>
    </p:spTree>
    <p:extLst>
      <p:ext uri="{BB962C8B-B14F-4D97-AF65-F5344CB8AC3E}">
        <p14:creationId xmlns:p14="http://schemas.microsoft.com/office/powerpoint/2010/main" val="31936707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</Words>
  <Application>Microsoft Office PowerPoint</Application>
  <PresentationFormat>Apresentação na tela (16:9)</PresentationFormat>
  <Paragraphs>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Raphaela Aguiar de Castro</dc:creator>
  <cp:lastModifiedBy>Raphaela Aguiar de Castro</cp:lastModifiedBy>
  <cp:revision>2</cp:revision>
  <dcterms:created xsi:type="dcterms:W3CDTF">2024-02-20T19:39:14Z</dcterms:created>
  <dcterms:modified xsi:type="dcterms:W3CDTF">2024-02-20T19:52:03Z</dcterms:modified>
</cp:coreProperties>
</file>